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0A3A8-F853-4202-8D96-54C3398B152D}" v="420" dt="2023-10-19T21:24:23.308"/>
    <p1510:client id="{1FCC30CF-CCFE-461E-5424-BB555D72FAA1}" v="6" dt="2023-10-21T17:16:01.691"/>
    <p1510:client id="{47BBA1ED-4AF2-DC7C-0E57-26275925ABB1}" v="183" dt="2023-10-21T17:08:11.749"/>
    <p1510:client id="{A8F9F322-41A1-8660-8210-AB8841AA890E}" v="4" dt="2023-10-22T14:11:54.561"/>
    <p1510:client id="{E49EACCC-FE2F-4801-13A8-91FD55AE2850}" v="35" dt="2023-10-20T14:40:37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enku, budova, okno, Pozemní vozidlo&#10;&#10;Popis se vygeneroval automaticky.">
            <a:extLst>
              <a:ext uri="{FF2B5EF4-FFF2-40B4-BE49-F238E27FC236}">
                <a16:creationId xmlns:a16="http://schemas.microsoft.com/office/drawing/2014/main" id="{8B8D00C8-51D9-77EF-A077-8CCD4883C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278" b="84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Domov mládeže - Komenského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solidFill>
                  <a:srgbClr val="FFFFFF"/>
                </a:solidFill>
                <a:latin typeface="Cambria"/>
                <a:ea typeface="Cambria"/>
                <a:cs typeface="Arial"/>
              </a:rPr>
              <a:t>Komenského 268/7, 500 03 Hradec Králové 3</a:t>
            </a:r>
            <a:endParaRPr lang="cs-CZ" b="1">
              <a:solidFill>
                <a:srgbClr val="FFFFFF"/>
              </a:solidFill>
              <a:latin typeface="Cambria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interiér, zeď, nábytek, interiérový design&#10;&#10;Popis se vygeneroval automaticky.">
            <a:extLst>
              <a:ext uri="{FF2B5EF4-FFF2-40B4-BE49-F238E27FC236}">
                <a16:creationId xmlns:a16="http://schemas.microsoft.com/office/drawing/2014/main" id="{5902C575-E7BE-622C-6DE2-7688D755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1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3" name="Obrázek 2" descr="Obsah obrázku interiér, zeď, nábytek, výjev&#10;&#10;Popis se vygeneroval automaticky.">
            <a:extLst>
              <a:ext uri="{FF2B5EF4-FFF2-40B4-BE49-F238E27FC236}">
                <a16:creationId xmlns:a16="http://schemas.microsoft.com/office/drawing/2014/main" id="{4AE70EC4-17FD-DD7B-A04E-89DEE11D8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2" r="1" b="1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010E3F-2C86-34DC-07D0-FB92553FBF5F}"/>
              </a:ext>
            </a:extLst>
          </p:cNvPr>
          <p:cNvSpPr txBox="1"/>
          <p:nvPr/>
        </p:nvSpPr>
        <p:spPr>
          <a:xfrm>
            <a:off x="6943858" y="925669"/>
            <a:ext cx="36329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Dvoulůžkový pokoj</a:t>
            </a:r>
            <a:endParaRPr lang="cs-CZ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Grafický objekt 4" descr="Tenká šipka zatočená ve směru hodinových ručiček se souvislou výplní">
            <a:extLst>
              <a:ext uri="{FF2B5EF4-FFF2-40B4-BE49-F238E27FC236}">
                <a16:creationId xmlns:a16="http://schemas.microsoft.com/office/drawing/2014/main" id="{0DED424F-EC0C-B963-2208-6B5D84EC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80000">
            <a:off x="9430667" y="1704025"/>
            <a:ext cx="1536878" cy="155834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FA3CE3A-DE2A-CE19-B470-A7EEDD277E0E}"/>
              </a:ext>
            </a:extLst>
          </p:cNvPr>
          <p:cNvSpPr txBox="1"/>
          <p:nvPr/>
        </p:nvSpPr>
        <p:spPr>
          <a:xfrm>
            <a:off x="1376429" y="4877873"/>
            <a:ext cx="33324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Třílůžkový pokoj</a:t>
            </a:r>
          </a:p>
        </p:txBody>
      </p:sp>
      <p:pic>
        <p:nvPicPr>
          <p:cNvPr id="11" name="Grafický objekt 10" descr="Tenká šipka zatočená ve směru hodinových ručiček se souvislou výplní">
            <a:extLst>
              <a:ext uri="{FF2B5EF4-FFF2-40B4-BE49-F238E27FC236}">
                <a16:creationId xmlns:a16="http://schemas.microsoft.com/office/drawing/2014/main" id="{C3A4DD2E-F030-6C1F-61AC-E02770147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0000">
            <a:off x="494462" y="3914886"/>
            <a:ext cx="1590541" cy="15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203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ek 1" descr="Obsah obrázku interiér, zeď, nábytek, Skříňky&#10;&#10;Popis se vygeneroval automaticky.">
            <a:extLst>
              <a:ext uri="{FF2B5EF4-FFF2-40B4-BE49-F238E27FC236}">
                <a16:creationId xmlns:a16="http://schemas.microsoft.com/office/drawing/2014/main" id="{793346BF-C0DC-E9DE-3DFB-6E27D6635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44" r="-2" b="-2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3" name="Obrázek 2" descr="Obsah obrázku interiér, zeď, nábytek, postel&#10;&#10;Popis se vygeneroval automaticky.">
            <a:extLst>
              <a:ext uri="{FF2B5EF4-FFF2-40B4-BE49-F238E27FC236}">
                <a16:creationId xmlns:a16="http://schemas.microsoft.com/office/drawing/2014/main" id="{CBDD5486-1C2D-6CD2-F3A2-A08F882AA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6" r="2" b="2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4" name="Obrázek 3" descr="Obsah obrázku interiér, zeď, nábytek, místnost&#10;&#10;Popis se vygeneroval automaticky.">
            <a:extLst>
              <a:ext uri="{FF2B5EF4-FFF2-40B4-BE49-F238E27FC236}">
                <a16:creationId xmlns:a16="http://schemas.microsoft.com/office/drawing/2014/main" id="{2C58066D-4634-F873-90E8-61645F6DF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11" r="-2" b="5175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5" name="Obrázek 4" descr="Obsah obrázku interiér, zeď, nábytek, postel&#10;&#10;Popis se vygeneroval automaticky.">
            <a:extLst>
              <a:ext uri="{FF2B5EF4-FFF2-40B4-BE49-F238E27FC236}">
                <a16:creationId xmlns:a16="http://schemas.microsoft.com/office/drawing/2014/main" id="{240A460C-27FF-6403-37C4-BFC8DDBB3E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09" r="2" b="2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13A777F-67EE-2CF4-CA5C-304D8521E994}"/>
              </a:ext>
            </a:extLst>
          </p:cNvPr>
          <p:cNvSpPr txBox="1"/>
          <p:nvPr/>
        </p:nvSpPr>
        <p:spPr>
          <a:xfrm>
            <a:off x="4089042" y="236112"/>
            <a:ext cx="48081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Čtyřlůžkový pokoj</a:t>
            </a:r>
          </a:p>
        </p:txBody>
      </p:sp>
    </p:spTree>
    <p:extLst>
      <p:ext uri="{BB962C8B-B14F-4D97-AF65-F5344CB8AC3E}">
        <p14:creationId xmlns:p14="http://schemas.microsoft.com/office/powerpoint/2010/main" val="79564620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5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zeď, nábytek, interiérový design&#10;&#10;Popis se vygeneroval automaticky.">
            <a:extLst>
              <a:ext uri="{FF2B5EF4-FFF2-40B4-BE49-F238E27FC236}">
                <a16:creationId xmlns:a16="http://schemas.microsoft.com/office/drawing/2014/main" id="{AF4C5A37-6163-11B8-6EDD-5C1A0D00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92" r="2" b="18817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schody, budova, schůdky, Balustrové zábradlí&#10;&#10;Popis se vygeneroval automaticky.">
            <a:extLst>
              <a:ext uri="{FF2B5EF4-FFF2-40B4-BE49-F238E27FC236}">
                <a16:creationId xmlns:a16="http://schemas.microsoft.com/office/drawing/2014/main" id="{628B3F9A-21EC-DBEA-A740-1EFE93ECC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70" r="2" b="19239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7849E834-5CD5-2858-74DF-92C195B24C6E}"/>
              </a:ext>
            </a:extLst>
          </p:cNvPr>
          <p:cNvSpPr txBox="1"/>
          <p:nvPr/>
        </p:nvSpPr>
        <p:spPr>
          <a:xfrm>
            <a:off x="3547056" y="238795"/>
            <a:ext cx="4923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Vchod a vychovatelna </a:t>
            </a:r>
          </a:p>
        </p:txBody>
      </p:sp>
    </p:spTree>
    <p:extLst>
      <p:ext uri="{BB962C8B-B14F-4D97-AF65-F5344CB8AC3E}">
        <p14:creationId xmlns:p14="http://schemas.microsoft.com/office/powerpoint/2010/main" val="319636677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interiér, zeď, podlaha, Podlahová krytina&#10;&#10;Popis se vygeneroval automaticky.">
            <a:extLst>
              <a:ext uri="{FF2B5EF4-FFF2-40B4-BE49-F238E27FC236}">
                <a16:creationId xmlns:a16="http://schemas.microsoft.com/office/drawing/2014/main" id="{1F8519C2-E6B4-CCBC-64F2-1118E048A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0" r="2" b="17569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zeď, Odpadkový kontejner, interiér, text&#10;&#10;Popis se vygeneroval automaticky.">
            <a:extLst>
              <a:ext uri="{FF2B5EF4-FFF2-40B4-BE49-F238E27FC236}">
                <a16:creationId xmlns:a16="http://schemas.microsoft.com/office/drawing/2014/main" id="{5D7D5C49-94DB-F478-5D8A-C6FE125AF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72" r="2" b="7938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5482F9-14F1-E0E1-F2DA-D1AD572FC23B}"/>
              </a:ext>
            </a:extLst>
          </p:cNvPr>
          <p:cNvSpPr txBox="1"/>
          <p:nvPr/>
        </p:nvSpPr>
        <p:spPr>
          <a:xfrm>
            <a:off x="5280337" y="152936"/>
            <a:ext cx="3541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Chodby</a:t>
            </a:r>
            <a:r>
              <a:rPr lang="cs-CZ" b="1">
                <a:highlight>
                  <a:srgbClr val="C0C0C0"/>
                </a:highlight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411762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zeď, interiér, podlaha, nábytek&#10;&#10;Popis se vygeneroval automaticky.">
            <a:extLst>
              <a:ext uri="{FF2B5EF4-FFF2-40B4-BE49-F238E27FC236}">
                <a16:creationId xmlns:a16="http://schemas.microsoft.com/office/drawing/2014/main" id="{5EFF02F6-D4D4-9719-72CF-8C8E6E6D1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" r="9298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6" name="Obrázek 5" descr="Obsah obrázku interiér, zeď, interiérový design, strop&#10;&#10;Popis se vygeneroval automaticky.">
            <a:extLst>
              <a:ext uri="{FF2B5EF4-FFF2-40B4-BE49-F238E27FC236}">
                <a16:creationId xmlns:a16="http://schemas.microsoft.com/office/drawing/2014/main" id="{0BD90CFC-669B-8A45-F80D-8FF0D8B95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3" r="5581" b="-3"/>
          <a:stretch/>
        </p:blipFill>
        <p:spPr>
          <a:xfrm>
            <a:off x="8284313" y="171716"/>
            <a:ext cx="3822924" cy="6514565"/>
          </a:xfrm>
          <a:prstGeom prst="rect">
            <a:avLst/>
          </a:prstGeom>
        </p:spPr>
      </p:pic>
      <p:pic>
        <p:nvPicPr>
          <p:cNvPr id="5" name="Obrázek 4" descr="Obsah obrázku interiér, zeď, nábytek, podlaha&#10;&#10;Popis se vygeneroval automaticky.">
            <a:extLst>
              <a:ext uri="{FF2B5EF4-FFF2-40B4-BE49-F238E27FC236}">
                <a16:creationId xmlns:a16="http://schemas.microsoft.com/office/drawing/2014/main" id="{B7FB812B-1344-9EF2-103B-9C79E274D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3" r="970" b="-3"/>
          <a:stretch/>
        </p:blipFill>
        <p:spPr>
          <a:xfrm>
            <a:off x="4195581" y="171716"/>
            <a:ext cx="3799007" cy="65145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3D72243-9FFA-1FFC-3FF5-2E62854F0326}"/>
              </a:ext>
            </a:extLst>
          </p:cNvPr>
          <p:cNvSpPr txBox="1"/>
          <p:nvPr/>
        </p:nvSpPr>
        <p:spPr>
          <a:xfrm>
            <a:off x="5258872" y="346119"/>
            <a:ext cx="19103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Chodby </a:t>
            </a:r>
          </a:p>
        </p:txBody>
      </p:sp>
    </p:spTree>
    <p:extLst>
      <p:ext uri="{BB962C8B-B14F-4D97-AF65-F5344CB8AC3E}">
        <p14:creationId xmlns:p14="http://schemas.microsoft.com/office/powerpoint/2010/main" val="140377001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okno, budova, obloha&#10;&#10;Popis se vygeneroval automaticky.">
            <a:extLst>
              <a:ext uri="{FF2B5EF4-FFF2-40B4-BE49-F238E27FC236}">
                <a16:creationId xmlns:a16="http://schemas.microsoft.com/office/drawing/2014/main" id="{75154D2A-C989-F2E1-382C-5ED6476D7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8" r="2" b="2375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chody, zeď, interiér, zábradlí&#10;&#10;Popis se vygeneroval automaticky.">
            <a:extLst>
              <a:ext uri="{FF2B5EF4-FFF2-40B4-BE49-F238E27FC236}">
                <a16:creationId xmlns:a16="http://schemas.microsoft.com/office/drawing/2014/main" id="{10D42526-508A-1154-8A70-CBBD8CED4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51" r="2" b="1858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79E78E-D131-975E-FCE3-2E5147CA06B6}"/>
              </a:ext>
            </a:extLst>
          </p:cNvPr>
          <p:cNvSpPr txBox="1"/>
          <p:nvPr/>
        </p:nvSpPr>
        <p:spPr>
          <a:xfrm>
            <a:off x="2959458" y="228064"/>
            <a:ext cx="70002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Schodiště a terasy za budovou </a:t>
            </a:r>
          </a:p>
        </p:txBody>
      </p:sp>
    </p:spTree>
    <p:extLst>
      <p:ext uri="{BB962C8B-B14F-4D97-AF65-F5344CB8AC3E}">
        <p14:creationId xmlns:p14="http://schemas.microsoft.com/office/powerpoint/2010/main" val="61758506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interiér, kniha, nábytek, stůl&#10;&#10;Popis se vygeneroval automaticky.">
            <a:extLst>
              <a:ext uri="{FF2B5EF4-FFF2-40B4-BE49-F238E27FC236}">
                <a16:creationId xmlns:a16="http://schemas.microsoft.com/office/drawing/2014/main" id="{C5D6439D-5483-8959-13AB-163CE1126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46" r="2" b="806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interiér, nábytek, zeď, Kancelářská budova&#10;&#10;Popis se vygeneroval automaticky.">
            <a:extLst>
              <a:ext uri="{FF2B5EF4-FFF2-40B4-BE49-F238E27FC236}">
                <a16:creationId xmlns:a16="http://schemas.microsoft.com/office/drawing/2014/main" id="{1C766E03-A977-0A8B-7DF6-38EEB813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5" r="15331" b="-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5F1280-9CB3-0CFF-4BAC-7A4A36B150F3}"/>
              </a:ext>
            </a:extLst>
          </p:cNvPr>
          <p:cNvSpPr txBox="1"/>
          <p:nvPr/>
        </p:nvSpPr>
        <p:spPr>
          <a:xfrm>
            <a:off x="3885126" y="238795"/>
            <a:ext cx="59296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Knihovna se studovnou </a:t>
            </a:r>
          </a:p>
        </p:txBody>
      </p:sp>
    </p:spTree>
    <p:extLst>
      <p:ext uri="{BB962C8B-B14F-4D97-AF65-F5344CB8AC3E}">
        <p14:creationId xmlns:p14="http://schemas.microsoft.com/office/powerpoint/2010/main" val="343603963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interiér, zeď, podlaha, výjev&#10;&#10;Popis se vygeneroval automaticky.">
            <a:extLst>
              <a:ext uri="{FF2B5EF4-FFF2-40B4-BE49-F238E27FC236}">
                <a16:creationId xmlns:a16="http://schemas.microsoft.com/office/drawing/2014/main" id="{9A635D42-F8D2-652C-A87D-FB01FDFA4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1" r="24995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interiér, zeď, nábytek, podlaha&#10;&#10;Popis se vygeneroval automaticky.">
            <a:extLst>
              <a:ext uri="{FF2B5EF4-FFF2-40B4-BE49-F238E27FC236}">
                <a16:creationId xmlns:a16="http://schemas.microsoft.com/office/drawing/2014/main" id="{A689C132-E405-60CF-5607-A851EB1DD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9" r="14437" b="-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F9787E7-1A77-0834-A229-318AAC72ADB8}"/>
              </a:ext>
            </a:extLst>
          </p:cNvPr>
          <p:cNvSpPr txBox="1"/>
          <p:nvPr/>
        </p:nvSpPr>
        <p:spPr>
          <a:xfrm>
            <a:off x="3702676" y="319288"/>
            <a:ext cx="5446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Společenská místnost </a:t>
            </a:r>
          </a:p>
        </p:txBody>
      </p:sp>
    </p:spTree>
    <p:extLst>
      <p:ext uri="{BB962C8B-B14F-4D97-AF65-F5344CB8AC3E}">
        <p14:creationId xmlns:p14="http://schemas.microsoft.com/office/powerpoint/2010/main" val="264278428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interiér, zeď, podlaha, stůl&#10;&#10;Popis se vygeneroval automaticky.">
            <a:extLst>
              <a:ext uri="{FF2B5EF4-FFF2-40B4-BE49-F238E27FC236}">
                <a16:creationId xmlns:a16="http://schemas.microsoft.com/office/drawing/2014/main" id="{5FA4EDE7-EF55-A2F0-8C73-7C9EB408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" r="2" b="24095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interiér, zeď, Skříňky, Pracovní deska&#10;&#10;Popis se vygeneroval automaticky.">
            <a:extLst>
              <a:ext uri="{FF2B5EF4-FFF2-40B4-BE49-F238E27FC236}">
                <a16:creationId xmlns:a16="http://schemas.microsoft.com/office/drawing/2014/main" id="{A983D0FA-6A85-7B8F-9093-420E832D6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65" r="2" b="16444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7478DD0-1251-53B1-51CE-7CD1E7BFC11D}"/>
              </a:ext>
            </a:extLst>
          </p:cNvPr>
          <p:cNvSpPr txBox="1"/>
          <p:nvPr/>
        </p:nvSpPr>
        <p:spPr>
          <a:xfrm>
            <a:off x="4255395" y="281725"/>
            <a:ext cx="48564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Kuchyňka a šatny </a:t>
            </a:r>
          </a:p>
        </p:txBody>
      </p:sp>
    </p:spTree>
    <p:extLst>
      <p:ext uri="{BB962C8B-B14F-4D97-AF65-F5344CB8AC3E}">
        <p14:creationId xmlns:p14="http://schemas.microsoft.com/office/powerpoint/2010/main" val="155315556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interiér, zeď, koupelna, Vodovodní instalace&#10;&#10;Popis se vygeneroval automaticky.">
            <a:extLst>
              <a:ext uri="{FF2B5EF4-FFF2-40B4-BE49-F238E27FC236}">
                <a16:creationId xmlns:a16="http://schemas.microsoft.com/office/drawing/2014/main" id="{1E746615-FB9D-637A-DD4A-2E2D6EB7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" r="9651" b="-3"/>
          <a:stretch/>
        </p:blipFill>
        <p:spPr>
          <a:xfrm>
            <a:off x="213993" y="171716"/>
            <a:ext cx="3793268" cy="6514565"/>
          </a:xfrm>
          <a:prstGeom prst="rect">
            <a:avLst/>
          </a:prstGeom>
        </p:spPr>
      </p:pic>
      <p:pic>
        <p:nvPicPr>
          <p:cNvPr id="4" name="Obrázek 3" descr="Obsah obrázku interiér, zeď, Vodovodní instalace, podlaha&#10;&#10;Popis se vygeneroval automaticky.">
            <a:extLst>
              <a:ext uri="{FF2B5EF4-FFF2-40B4-BE49-F238E27FC236}">
                <a16:creationId xmlns:a16="http://schemas.microsoft.com/office/drawing/2014/main" id="{ADF072DB-7478-F201-AF2E-21CE6C6A5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6" r="8628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2" name="Obrázek 1" descr="Obsah obrázku interiér, zeď, koupelna, Vodovodní instalace&#10;&#10;Popis se vygeneroval automaticky.">
            <a:extLst>
              <a:ext uri="{FF2B5EF4-FFF2-40B4-BE49-F238E27FC236}">
                <a16:creationId xmlns:a16="http://schemas.microsoft.com/office/drawing/2014/main" id="{85A7B4FD-CEB5-D61E-4979-E3636B35C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1" r="2528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CC6904F-0A6E-4303-D6D8-094E2F859C28}"/>
              </a:ext>
            </a:extLst>
          </p:cNvPr>
          <p:cNvSpPr txBox="1"/>
          <p:nvPr/>
        </p:nvSpPr>
        <p:spPr>
          <a:xfrm>
            <a:off x="5218626" y="300506"/>
            <a:ext cx="20391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600" b="1">
                <a:highlight>
                  <a:srgbClr val="C0C0C0"/>
                </a:highlight>
                <a:latin typeface="Cambria"/>
                <a:ea typeface="Calibri"/>
                <a:cs typeface="Calibri"/>
              </a:rPr>
              <a:t>Sprchy</a:t>
            </a:r>
            <a:endParaRPr lang="cs-CZ" sz="3600" b="1">
              <a:highlight>
                <a:srgbClr val="C0C0C0"/>
              </a:highligh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7347780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999d0b-418f-42e0-b326-efa11c13d625">
      <Terms xmlns="http://schemas.microsoft.com/office/infopath/2007/PartnerControls"/>
    </lcf76f155ced4ddcb4097134ff3c332f>
    <TaxCatchAll xmlns="7418f9a2-4894-4841-8d53-9754181cb715" xsi:nil="true"/>
    <SharedWithUsers xmlns="7418f9a2-4894-4841-8d53-9754181cb715">
      <UserInfo>
        <DisplayName>Horáková Tereza</DisplayName>
        <AccountId>79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CE9CF241946498C0B853D6A054AF1" ma:contentTypeVersion="17" ma:contentTypeDescription="Vytvoří nový dokument" ma:contentTypeScope="" ma:versionID="fcc8a2f785f256acd492cb3cf2bbc7a0">
  <xsd:schema xmlns:xsd="http://www.w3.org/2001/XMLSchema" xmlns:xs="http://www.w3.org/2001/XMLSchema" xmlns:p="http://schemas.microsoft.com/office/2006/metadata/properties" xmlns:ns2="93999d0b-418f-42e0-b326-efa11c13d625" xmlns:ns3="7418f9a2-4894-4841-8d53-9754181cb715" targetNamespace="http://schemas.microsoft.com/office/2006/metadata/properties" ma:root="true" ma:fieldsID="454d02d653a12301edd4ea15a85df20a" ns2:_="" ns3:_="">
    <xsd:import namespace="93999d0b-418f-42e0-b326-efa11c13d625"/>
    <xsd:import namespace="7418f9a2-4894-4841-8d53-9754181cb7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99d0b-418f-42e0-b326-efa11c13d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b67df38-9518-4afb-8a16-2f85c1fa54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8f9a2-4894-4841-8d53-9754181cb7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1a23b-1e59-45fc-babc-6a49dfcb6623}" ma:internalName="TaxCatchAll" ma:showField="CatchAllData" ma:web="7418f9a2-4894-4841-8d53-9754181cb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5D702-248C-4095-BE37-7A57F7245649}">
  <ds:schemaRefs>
    <ds:schemaRef ds:uri="http://schemas.microsoft.com/office/2006/metadata/properties"/>
    <ds:schemaRef ds:uri="http://schemas.microsoft.com/office/infopath/2007/PartnerControls"/>
    <ds:schemaRef ds:uri="93999d0b-418f-42e0-b326-efa11c13d625"/>
    <ds:schemaRef ds:uri="7418f9a2-4894-4841-8d53-9754181cb715"/>
  </ds:schemaRefs>
</ds:datastoreItem>
</file>

<file path=customXml/itemProps2.xml><?xml version="1.0" encoding="utf-8"?>
<ds:datastoreItem xmlns:ds="http://schemas.openxmlformats.org/officeDocument/2006/customXml" ds:itemID="{55446967-81BC-4C22-9014-FC9B1BC9AD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B0582-D9C4-4E52-BB63-C073C0265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999d0b-418f-42e0-b326-efa11c13d625"/>
    <ds:schemaRef ds:uri="7418f9a2-4894-4841-8d53-9754181cb7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Domov mládeže - Komenského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Kujalová Hana</dc:creator>
  <cp:lastModifiedBy>Kujalová Hana</cp:lastModifiedBy>
  <cp:revision>6</cp:revision>
  <dcterms:created xsi:type="dcterms:W3CDTF">2023-10-19T20:31:19Z</dcterms:created>
  <dcterms:modified xsi:type="dcterms:W3CDTF">2023-10-25T13:58:04Z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0x01010093BCE9CF241946498C0B853D6A054AF1</vt:lpwstr>
  </property>
</Properties>
</file>