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5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C355-0BE5-475A-BCCC-68619E1D3022}" type="datetimeFigureOut">
              <a:rPr lang="cs-CZ" smtClean="0"/>
              <a:t>28.01.2020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12C1-B518-42F5-8DF6-9986A7EA9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28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C355-0BE5-475A-BCCC-68619E1D3022}" type="datetimeFigureOut">
              <a:rPr lang="cs-CZ" smtClean="0"/>
              <a:t>28.01.2020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12C1-B518-42F5-8DF6-9986A7EA9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35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C355-0BE5-475A-BCCC-68619E1D3022}" type="datetimeFigureOut">
              <a:rPr lang="cs-CZ" smtClean="0"/>
              <a:t>28.01.2020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12C1-B518-42F5-8DF6-9986A7EA9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8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C355-0BE5-475A-BCCC-68619E1D3022}" type="datetimeFigureOut">
              <a:rPr lang="cs-CZ" smtClean="0"/>
              <a:t>28.01.2020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12C1-B518-42F5-8DF6-9986A7EA9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09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C355-0BE5-475A-BCCC-68619E1D3022}" type="datetimeFigureOut">
              <a:rPr lang="cs-CZ" smtClean="0"/>
              <a:t>28.01.2020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12C1-B518-42F5-8DF6-9986A7EA9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44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C355-0BE5-475A-BCCC-68619E1D3022}" type="datetimeFigureOut">
              <a:rPr lang="cs-CZ" smtClean="0"/>
              <a:t>28.01.2020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12C1-B518-42F5-8DF6-9986A7EA9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40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C355-0BE5-475A-BCCC-68619E1D3022}" type="datetimeFigureOut">
              <a:rPr lang="cs-CZ" smtClean="0"/>
              <a:t>28.01.2020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12C1-B518-42F5-8DF6-9986A7EA9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9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C355-0BE5-475A-BCCC-68619E1D3022}" type="datetimeFigureOut">
              <a:rPr lang="cs-CZ" smtClean="0"/>
              <a:t>28.01.2020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12C1-B518-42F5-8DF6-9986A7EA9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82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C355-0BE5-475A-BCCC-68619E1D3022}" type="datetimeFigureOut">
              <a:rPr lang="cs-CZ" smtClean="0"/>
              <a:t>28.01.2020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12C1-B518-42F5-8DF6-9986A7EA9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6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C355-0BE5-475A-BCCC-68619E1D3022}" type="datetimeFigureOut">
              <a:rPr lang="cs-CZ" smtClean="0"/>
              <a:t>28.01.2020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12C1-B518-42F5-8DF6-9986A7EA9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37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C355-0BE5-475A-BCCC-68619E1D3022}" type="datetimeFigureOut">
              <a:rPr lang="cs-CZ" smtClean="0"/>
              <a:t>28.01.2020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12C1-B518-42F5-8DF6-9986A7EA9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27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FC355-0BE5-475A-BCCC-68619E1D3022}" type="datetimeFigureOut">
              <a:rPr lang="cs-CZ" smtClean="0"/>
              <a:t>28.01.2020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312C1-B518-42F5-8DF6-9986A7EA9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4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188234"/>
            <a:ext cx="9144000" cy="2387600"/>
          </a:xfrm>
        </p:spPr>
        <p:txBody>
          <a:bodyPr>
            <a:normAutofit/>
          </a:bodyPr>
          <a:lstStyle/>
          <a:p>
            <a:r>
              <a:rPr lang="cs-CZ" sz="8000" b="1" dirty="0"/>
              <a:t>Zájezd do Anglie</a:t>
            </a:r>
            <a:br>
              <a:rPr lang="cs-CZ" sz="8000" b="1" dirty="0"/>
            </a:br>
            <a:r>
              <a:rPr lang="cs-CZ" sz="8000" b="1" dirty="0"/>
              <a:t>Zemí krále Artuše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380250"/>
            <a:ext cx="9144000" cy="1655762"/>
          </a:xfrm>
        </p:spPr>
        <p:txBody>
          <a:bodyPr>
            <a:normAutofit/>
          </a:bodyPr>
          <a:lstStyle/>
          <a:p>
            <a:endParaRPr lang="cs-CZ" sz="4000" b="1" dirty="0"/>
          </a:p>
          <a:p>
            <a:r>
              <a:rPr lang="cs-CZ" sz="4000" b="1" dirty="0"/>
              <a:t>19. září – 25. září 2020</a:t>
            </a:r>
          </a:p>
        </p:txBody>
      </p:sp>
    </p:spTree>
    <p:extLst>
      <p:ext uri="{BB962C8B-B14F-4D97-AF65-F5344CB8AC3E}">
        <p14:creationId xmlns:p14="http://schemas.microsoft.com/office/powerpoint/2010/main" val="115941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" y="202566"/>
            <a:ext cx="11355977" cy="1237252"/>
          </a:xfrm>
        </p:spPr>
        <p:txBody>
          <a:bodyPr>
            <a:normAutofit fontScale="90000"/>
          </a:bodyPr>
          <a:lstStyle/>
          <a:p>
            <a:r>
              <a:rPr lang="cs-CZ" dirty="0"/>
              <a:t>5.den: západní </a:t>
            </a:r>
            <a:r>
              <a:rPr lang="cs-CZ" dirty="0" err="1"/>
              <a:t>Cornwall</a:t>
            </a:r>
            <a:r>
              <a:rPr lang="cs-CZ" dirty="0"/>
              <a:t> - klášter St </a:t>
            </a:r>
            <a:r>
              <a:rPr lang="cs-CZ" dirty="0" err="1"/>
              <a:t>Michael´s</a:t>
            </a:r>
            <a:r>
              <a:rPr lang="cs-CZ" dirty="0"/>
              <a:t> Mount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Výsledek obrázku pro st michael mount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94" y="1360011"/>
            <a:ext cx="8953500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08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24635"/>
          </a:xfrm>
        </p:spPr>
        <p:txBody>
          <a:bodyPr>
            <a:normAutofit fontScale="90000"/>
          </a:bodyPr>
          <a:lstStyle/>
          <a:p>
            <a:r>
              <a:rPr lang="cs-CZ" dirty="0"/>
              <a:t>5. den odpoledne: </a:t>
            </a:r>
            <a:br>
              <a:rPr lang="cs-CZ" dirty="0"/>
            </a:br>
            <a:r>
              <a:rPr lang="cs-CZ" dirty="0"/>
              <a:t>rekreační středisko </a:t>
            </a:r>
            <a:r>
              <a:rPr lang="cs-CZ" dirty="0" err="1"/>
              <a:t>Penzance</a:t>
            </a:r>
            <a:r>
              <a:rPr lang="cs-CZ" dirty="0"/>
              <a:t> a </a:t>
            </a:r>
            <a:r>
              <a:rPr lang="cs-CZ" dirty="0" err="1"/>
              <a:t>Minnack</a:t>
            </a:r>
            <a:r>
              <a:rPr lang="cs-CZ" dirty="0"/>
              <a:t> </a:t>
            </a:r>
            <a:r>
              <a:rPr lang="cs-CZ" dirty="0" err="1"/>
              <a:t>Theatre</a:t>
            </a:r>
            <a:r>
              <a:rPr lang="cs-CZ" dirty="0"/>
              <a:t> – impozantní divadlo na skalním útesu</a:t>
            </a:r>
          </a:p>
        </p:txBody>
      </p:sp>
      <p:pic>
        <p:nvPicPr>
          <p:cNvPr id="10244" name="Picture 4" descr="Výsledek obrázku pro penza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6" y="2201697"/>
            <a:ext cx="5493827" cy="39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Výsledek obrázku pro penzance and minack thea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27" y="2201697"/>
            <a:ext cx="5900635" cy="39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5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cs-CZ" dirty="0"/>
              <a:t>Navečer 5. den: </a:t>
            </a:r>
            <a:r>
              <a:rPr lang="cs-CZ" dirty="0" err="1"/>
              <a:t>Land´s</a:t>
            </a:r>
            <a:r>
              <a:rPr lang="cs-CZ" dirty="0"/>
              <a:t> End s výhledem na ostrovy </a:t>
            </a:r>
            <a:r>
              <a:rPr lang="cs-CZ" dirty="0" err="1"/>
              <a:t>Isles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Scilly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 descr="Výsledek obrázku pro lands end corn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4" y="2326055"/>
            <a:ext cx="11546951" cy="38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96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760" y="365125"/>
            <a:ext cx="5010023" cy="2245995"/>
          </a:xfrm>
        </p:spPr>
        <p:txBody>
          <a:bodyPr>
            <a:normAutofit/>
          </a:bodyPr>
          <a:lstStyle/>
          <a:p>
            <a:r>
              <a:rPr lang="cs-CZ" dirty="0"/>
              <a:t>6.den: odjezd do Londýna + </a:t>
            </a:r>
            <a:br>
              <a:rPr lang="cs-CZ" dirty="0"/>
            </a:br>
            <a:r>
              <a:rPr lang="cs-CZ" dirty="0"/>
              <a:t>prohlídka Londýna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983" y="3329305"/>
            <a:ext cx="10515600" cy="4351338"/>
          </a:xfrm>
        </p:spPr>
        <p:txBody>
          <a:bodyPr/>
          <a:lstStyle/>
          <a:p>
            <a:r>
              <a:rPr lang="cs-CZ" dirty="0" err="1"/>
              <a:t>Westminster</a:t>
            </a:r>
            <a:r>
              <a:rPr lang="cs-CZ" dirty="0"/>
              <a:t> </a:t>
            </a:r>
            <a:r>
              <a:rPr lang="cs-CZ" dirty="0" err="1"/>
              <a:t>Abbey</a:t>
            </a:r>
            <a:endParaRPr lang="cs-CZ" dirty="0"/>
          </a:p>
          <a:p>
            <a:r>
              <a:rPr lang="cs-CZ" dirty="0"/>
              <a:t>Parlament</a:t>
            </a:r>
          </a:p>
          <a:p>
            <a:r>
              <a:rPr lang="cs-CZ" dirty="0"/>
              <a:t>Buckinghamský palác</a:t>
            </a:r>
          </a:p>
          <a:p>
            <a:r>
              <a:rPr lang="cs-CZ" dirty="0" err="1"/>
              <a:t>Trafalgar</a:t>
            </a:r>
            <a:r>
              <a:rPr lang="cs-CZ" dirty="0"/>
              <a:t> square</a:t>
            </a:r>
          </a:p>
          <a:p>
            <a:r>
              <a:rPr lang="cs-CZ" dirty="0" err="1"/>
              <a:t>Picadelly</a:t>
            </a:r>
            <a:r>
              <a:rPr lang="cs-CZ" dirty="0"/>
              <a:t> </a:t>
            </a:r>
            <a:r>
              <a:rPr lang="cs-CZ" dirty="0" err="1"/>
              <a:t>Circus</a:t>
            </a:r>
            <a:endParaRPr lang="cs-CZ" dirty="0"/>
          </a:p>
          <a:p>
            <a:r>
              <a:rPr lang="cs-CZ" dirty="0"/>
              <a:t>Plavba lodičkou na Greenwich</a:t>
            </a:r>
          </a:p>
          <a:p>
            <a:endParaRPr lang="cs-CZ" dirty="0"/>
          </a:p>
        </p:txBody>
      </p:sp>
      <p:pic>
        <p:nvPicPr>
          <p:cNvPr id="12292" name="Picture 4" descr="Londýnská City, Tower Bridge a Londýnské oko, Westminsterský palác s Alžbětinou věží se zvonem Big Ben[1]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70" y="243841"/>
            <a:ext cx="5142357" cy="642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23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7.den: návrat domů k maminkám a tatínkům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8000" dirty="0"/>
              <a:t>				</a:t>
            </a:r>
            <a:r>
              <a:rPr lang="cs-CZ" sz="8000" b="1" dirty="0">
                <a:latin typeface="Bradley Hand ITC" panose="03070402050302030203" pitchFamily="66" charset="0"/>
              </a:rPr>
              <a:t>Doma </a:t>
            </a:r>
          </a:p>
          <a:p>
            <a:pPr marL="0" indent="0">
              <a:buNone/>
            </a:pPr>
            <a:r>
              <a:rPr lang="cs-CZ" sz="8000" b="1" dirty="0">
                <a:latin typeface="Bradley Hand ITC" panose="03070402050302030203" pitchFamily="66" charset="0"/>
              </a:rPr>
              <a:t>						je </a:t>
            </a:r>
          </a:p>
          <a:p>
            <a:pPr marL="0" indent="0">
              <a:buNone/>
            </a:pPr>
            <a:r>
              <a:rPr lang="cs-CZ" sz="8000" b="1" dirty="0">
                <a:latin typeface="Bradley Hand ITC" panose="03070402050302030203" pitchFamily="66" charset="0"/>
              </a:rPr>
              <a:t>							doma</a:t>
            </a:r>
          </a:p>
        </p:txBody>
      </p:sp>
      <p:pic>
        <p:nvPicPr>
          <p:cNvPr id="13316" name="Picture 4" descr="Výsledek obrázku pro srd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84" y="2966720"/>
            <a:ext cx="359049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6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0783" y="471079"/>
            <a:ext cx="10515600" cy="1325563"/>
          </a:xfrm>
        </p:spPr>
        <p:txBody>
          <a:bodyPr/>
          <a:lstStyle/>
          <a:p>
            <a:r>
              <a:rPr lang="cs-CZ" dirty="0"/>
              <a:t>1. den ráno:</a:t>
            </a:r>
            <a:br>
              <a:rPr lang="cs-CZ" dirty="0"/>
            </a:br>
            <a:r>
              <a:rPr lang="cs-CZ" dirty="0"/>
              <a:t>odjezd  do Francie + nocleh</a:t>
            </a:r>
          </a:p>
        </p:txBody>
      </p:sp>
      <p:pic>
        <p:nvPicPr>
          <p:cNvPr id="2050" name="Picture 2" descr="Budova, kde se hotel nacház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3" y="2152242"/>
            <a:ext cx="5587419" cy="41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telF1 Tours Sud, Chambray-les-Tours, Sportovišt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04" y="2152242"/>
            <a:ext cx="6111897" cy="41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59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f/fa/Southampton_-_Bargate.JPG/1280px-Southampton_-_Barg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51" y="2570480"/>
            <a:ext cx="5147906" cy="37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f/fb/Westquaysoton.jpg/1920px-Westquaysot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1" y="2572420"/>
            <a:ext cx="6451340" cy="370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6201" y="1200649"/>
            <a:ext cx="10515600" cy="1727371"/>
          </a:xfrm>
        </p:spPr>
        <p:txBody>
          <a:bodyPr>
            <a:normAutofit fontScale="90000"/>
          </a:bodyPr>
          <a:lstStyle/>
          <a:p>
            <a:r>
              <a:rPr lang="cs-CZ" dirty="0"/>
              <a:t>2. den dopoledne:</a:t>
            </a:r>
            <a:br>
              <a:rPr lang="cs-CZ" dirty="0"/>
            </a:br>
            <a:r>
              <a:rPr lang="cs-CZ" dirty="0"/>
              <a:t>Southampton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06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9023" y="618308"/>
            <a:ext cx="10515600" cy="2130425"/>
          </a:xfrm>
        </p:spPr>
        <p:txBody>
          <a:bodyPr>
            <a:noAutofit/>
          </a:bodyPr>
          <a:lstStyle/>
          <a:p>
            <a:pPr marL="457200" indent="-457200"/>
            <a:r>
              <a:rPr lang="cs-CZ" sz="3600" dirty="0"/>
              <a:t>2. den odpoledne:</a:t>
            </a:r>
            <a:br>
              <a:rPr lang="cs-CZ" sz="3600" dirty="0"/>
            </a:br>
            <a:r>
              <a:rPr lang="cs-CZ" sz="3600" dirty="0"/>
              <a:t>plavba trajektem na ostrov </a:t>
            </a:r>
            <a:r>
              <a:rPr lang="cs-CZ" sz="3600" dirty="0" err="1"/>
              <a:t>Isle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Wight</a:t>
            </a:r>
            <a:br>
              <a:rPr lang="cs-CZ" sz="3600" dirty="0"/>
            </a:br>
            <a:r>
              <a:rPr lang="cs-CZ" sz="3600" dirty="0"/>
              <a:t>návštěva </a:t>
            </a:r>
            <a:r>
              <a:rPr lang="cs-CZ" sz="3600" dirty="0" err="1"/>
              <a:t>Osborne</a:t>
            </a:r>
            <a:r>
              <a:rPr lang="cs-CZ" sz="3600" dirty="0"/>
              <a:t> House – sídlo královny Viktorie</a:t>
            </a:r>
          </a:p>
        </p:txBody>
      </p:sp>
      <p:pic>
        <p:nvPicPr>
          <p:cNvPr id="3074" name="Picture 2" descr="Výsledek obrázku pro isle of w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0" y="2846252"/>
            <a:ext cx="6205737" cy="348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sborne House was immensely popular with Queen Victo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25" y="2846253"/>
            <a:ext cx="5281357" cy="348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9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913" y="455749"/>
            <a:ext cx="6052457" cy="2194560"/>
          </a:xfrm>
        </p:spPr>
        <p:txBody>
          <a:bodyPr>
            <a:normAutofit fontScale="90000"/>
          </a:bodyPr>
          <a:lstStyle/>
          <a:p>
            <a:r>
              <a:rPr lang="cs-CZ" dirty="0"/>
              <a:t>3. den dopoledne:</a:t>
            </a:r>
            <a:br>
              <a:rPr lang="cs-CZ" dirty="0"/>
            </a:br>
            <a:r>
              <a:rPr lang="cs-CZ" dirty="0"/>
              <a:t>prohlídka Plymouth </a:t>
            </a:r>
            <a:br>
              <a:rPr lang="cs-CZ" dirty="0"/>
            </a:br>
            <a:r>
              <a:rPr lang="cs-CZ" dirty="0"/>
              <a:t>a </a:t>
            </a:r>
            <a:r>
              <a:rPr lang="cs-CZ" dirty="0" err="1"/>
              <a:t>National</a:t>
            </a:r>
            <a:r>
              <a:rPr lang="cs-CZ" dirty="0"/>
              <a:t> Marine </a:t>
            </a:r>
            <a:r>
              <a:rPr lang="cs-CZ" dirty="0" err="1"/>
              <a:t>Aquarium</a:t>
            </a:r>
            <a:r>
              <a:rPr lang="cs-CZ" dirty="0"/>
              <a:t> </a:t>
            </a:r>
          </a:p>
        </p:txBody>
      </p:sp>
      <p:pic>
        <p:nvPicPr>
          <p:cNvPr id="4102" name="Picture 6" descr="https://upload.wikimedia.org/wikipedia/commons/7/79/Plymouth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25" y="155137"/>
            <a:ext cx="4064104" cy="650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2" y="3046756"/>
            <a:ext cx="6508101" cy="361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27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428" y="495753"/>
            <a:ext cx="11434353" cy="2073275"/>
          </a:xfrm>
        </p:spPr>
        <p:txBody>
          <a:bodyPr>
            <a:normAutofit/>
          </a:bodyPr>
          <a:lstStyle/>
          <a:p>
            <a:r>
              <a:rPr lang="cs-CZ" dirty="0"/>
              <a:t>3. den odpoledne:</a:t>
            </a:r>
            <a:br>
              <a:rPr lang="cs-CZ" dirty="0"/>
            </a:br>
            <a:r>
              <a:rPr lang="cs-CZ" dirty="0"/>
              <a:t>přímořské letovisko </a:t>
            </a:r>
            <a:r>
              <a:rPr lang="cs-CZ" dirty="0" err="1"/>
              <a:t>Torquay</a:t>
            </a:r>
            <a:r>
              <a:rPr lang="cs-CZ" dirty="0"/>
              <a:t> a </a:t>
            </a:r>
            <a:r>
              <a:rPr lang="cs-CZ" dirty="0" err="1"/>
              <a:t>Babbacombe</a:t>
            </a:r>
            <a:r>
              <a:rPr lang="cs-CZ" dirty="0"/>
              <a:t> </a:t>
            </a:r>
            <a:r>
              <a:rPr lang="cs-CZ" dirty="0" err="1"/>
              <a:t>Village</a:t>
            </a:r>
            <a:r>
              <a:rPr lang="cs-CZ" dirty="0"/>
              <a:t> – miniatury staveb Devonu a </a:t>
            </a:r>
            <a:r>
              <a:rPr lang="cs-CZ" dirty="0" err="1"/>
              <a:t>Cornwallu</a:t>
            </a:r>
            <a:endParaRPr lang="cs-CZ" dirty="0"/>
          </a:p>
        </p:txBody>
      </p:sp>
      <p:pic>
        <p:nvPicPr>
          <p:cNvPr id="5122" name="Picture 2" descr="Výsledek obrázku pro babbacombe model vill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38697"/>
            <a:ext cx="5321936" cy="399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torqu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4" y="2638697"/>
            <a:ext cx="6264322" cy="399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2640"/>
          </a:xfrm>
        </p:spPr>
        <p:txBody>
          <a:bodyPr>
            <a:normAutofit fontScale="90000"/>
          </a:bodyPr>
          <a:lstStyle/>
          <a:p>
            <a:r>
              <a:rPr lang="cs-CZ" dirty="0"/>
              <a:t>4. den dopoledne:</a:t>
            </a:r>
            <a:br>
              <a:rPr lang="cs-CZ" dirty="0"/>
            </a:br>
            <a:r>
              <a:rPr lang="cs-CZ" dirty="0"/>
              <a:t>návštěva Eden Project – umělých biotopů s květinami a stromy z celého světa</a:t>
            </a:r>
          </a:p>
        </p:txBody>
      </p:sp>
      <p:pic>
        <p:nvPicPr>
          <p:cNvPr id="6146" name="Picture 2" descr="Eden 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25" y="2088775"/>
            <a:ext cx="5775958" cy="43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9/9c/Eden_Project_-_tropical_canopy.jpg/1280px-Eden_Project_-_tropical_canopy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85" y="2088775"/>
            <a:ext cx="5775960" cy="433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17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odpoledne - zřícenina hradu </a:t>
            </a:r>
            <a:r>
              <a:rPr lang="cs-CZ" dirty="0" err="1"/>
              <a:t>Tintagel</a:t>
            </a:r>
            <a:br>
              <a:rPr lang="cs-CZ"/>
            </a:br>
            <a:r>
              <a:rPr lang="cs-CZ"/>
              <a:t>na </a:t>
            </a:r>
            <a:r>
              <a:rPr lang="cs-CZ" dirty="0"/>
              <a:t>útesech jihozápadní Anglie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642" y="2296504"/>
            <a:ext cx="6096187" cy="3726295"/>
          </a:xfrm>
          <a:prstGeom prst="rect">
            <a:avLst/>
          </a:prstGeom>
        </p:spPr>
      </p:pic>
      <p:pic>
        <p:nvPicPr>
          <p:cNvPr id="7172" name="Picture 4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0" y="2296504"/>
            <a:ext cx="5565029" cy="373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72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78633"/>
            <a:ext cx="10515600" cy="1325563"/>
          </a:xfrm>
        </p:spPr>
        <p:txBody>
          <a:bodyPr/>
          <a:lstStyle/>
          <a:p>
            <a:r>
              <a:rPr lang="cs-CZ" dirty="0"/>
              <a:t>Návrat na ubytování přes NP </a:t>
            </a:r>
            <a:r>
              <a:rPr lang="cs-CZ" dirty="0" err="1"/>
              <a:t>Dartmoor</a:t>
            </a:r>
            <a:r>
              <a:rPr lang="cs-CZ" dirty="0"/>
              <a:t>, kde žil podle legendy pes Baskervilský</a:t>
            </a:r>
          </a:p>
        </p:txBody>
      </p:sp>
      <p:pic>
        <p:nvPicPr>
          <p:cNvPr id="8196" name="Picture 4" descr="Výsledek obrázku pro dartmoor pes baskervillsk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56" y="2507535"/>
            <a:ext cx="5672962" cy="37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Výsledek obrázku pro vřesoviště dartmo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00" name="Picture 8" descr="https://i.ck.cz/f/89096/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507535"/>
            <a:ext cx="5666105" cy="378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5365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231</Words>
  <Application>Microsoft Office PowerPoint</Application>
  <PresentationFormat>Širokoúhlá obrazovka</PresentationFormat>
  <Paragraphs>25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Bradley Hand ITC</vt:lpstr>
      <vt:lpstr>Calibri</vt:lpstr>
      <vt:lpstr>Calibri Light</vt:lpstr>
      <vt:lpstr>Motiv Office</vt:lpstr>
      <vt:lpstr>Zájezd do Anglie Zemí krále Artuše</vt:lpstr>
      <vt:lpstr>1. den ráno: odjezd  do Francie + nocleh</vt:lpstr>
      <vt:lpstr>2. den dopoledne: Southampton </vt:lpstr>
      <vt:lpstr>2. den odpoledne: plavba trajektem na ostrov Isle of Wight návštěva Osborne House – sídlo královny Viktorie</vt:lpstr>
      <vt:lpstr>3. den dopoledne: prohlídka Plymouth  a National Marine Aquarium </vt:lpstr>
      <vt:lpstr>3. den odpoledne: přímořské letovisko Torquay a Babbacombe Village – miniatury staveb Devonu a Cornwallu</vt:lpstr>
      <vt:lpstr>4. den dopoledne: návštěva Eden Project – umělých biotopů s květinami a stromy z celého světa</vt:lpstr>
      <vt:lpstr>4. odpoledne - zřícenina hradu Tintagel na útesech jihozápadní Anglie</vt:lpstr>
      <vt:lpstr>Návrat na ubytování přes NP Dartmoor, kde žil podle legendy pes Baskervilský</vt:lpstr>
      <vt:lpstr>5.den: západní Cornwall - klášter St Michael´s Mount</vt:lpstr>
      <vt:lpstr>5. den odpoledne:  rekreační středisko Penzance a Minnack Theatre – impozantní divadlo na skalním útesu</vt:lpstr>
      <vt:lpstr>Navečer 5. den: Land´s End s výhledem na ostrovy Isles of Scilly</vt:lpstr>
      <vt:lpstr>6.den: odjezd do Londýna +  prohlídka Londýna</vt:lpstr>
      <vt:lpstr>7.den: návrat domů k maminkám a tatínkům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Zájezd do Anglie Zemí krále Artuše</dc:title>
  <dc:creator>uzivatel</dc:creator>
  <cp:lastModifiedBy>Poláková Hana2</cp:lastModifiedBy>
  <cp:revision>17</cp:revision>
  <dcterms:created xsi:type="dcterms:W3CDTF">2020-01-27T19:51:46Z</dcterms:created>
  <dcterms:modified xsi:type="dcterms:W3CDTF">2020-01-28T05:55:24Z</dcterms:modified>
</cp:coreProperties>
</file>